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434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34"/>
    <p:restoredTop sz="96093"/>
  </p:normalViewPr>
  <p:slideViewPr>
    <p:cSldViewPr snapToGrid="0" snapToObjects="1">
      <p:cViewPr varScale="1">
        <p:scale>
          <a:sx n="101" d="100"/>
          <a:sy n="101" d="100"/>
        </p:scale>
        <p:origin x="-104" y="-5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jp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951B2D-2D0C-6E46-ABAB-9875C6E02C27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A2760D-40C5-574C-B83E-8BAAC09195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7512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C73082F-3613-C748-809C-E3C3B693E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FFF8DA8-BD17-F44B-A427-66AF28BE52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A002195-D118-8D49-A773-62D49F28C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8FC360B-38B3-3647-89EC-B9073D76B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0DE1946-4234-AD48-AD4D-6A1CF8480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7657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932E33A-236B-9847-A461-8B200D473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E9C7ABE-A141-6947-8F35-45646A0EC1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688FFD8-760B-CF40-8C5D-78EF249E4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DE0DBE4-09F7-F742-A8F0-2DCCA369C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680132A-9A1A-FA43-A2B0-7E06100D5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1433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01ECBFC1-41E0-DE4E-A83B-A0E6520ADB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805FD3D-EFAC-A84F-BAF4-EF65AECA51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5F72DDA-E852-2240-BA7D-589249672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B3AEF12-233C-6844-9559-D6EBD4207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EB83B6-9925-8D44-A568-C232743EC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7885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39CDE36-EAE6-864D-B6D5-080595412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D064D34-EAD4-FD40-A0BA-5BF44238D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BFA9DB7-6DC2-F046-B2FE-B9AFF3E8E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50089B9-BB46-FC4D-95E5-DBC172D0E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EC8ED82-793E-BB48-BBCE-F96682AD4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662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DCAF7FA-8EA2-4E45-9833-90CCF8E0D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3D8CD57-1385-9F4D-99F6-1AE1B2AE72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567A40C-C981-804D-AC74-8D41B6F3B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B1603F2-F733-A647-BCA6-5B44FEF05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627A8CD-8F8E-D04A-BEF5-2B1B5E921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732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CC8F742-9A72-C14E-AD1B-F7CFC718B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93121EC-AB76-5E48-AC63-012535BA31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1E665028-6970-7A42-89D6-CC54594301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AE4CB8C-3CA2-EF46-8D22-2F57D71B1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0EE792A-5563-C448-9BEC-9E4C80591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69279E0-5A86-BE43-B5EF-D29C1C34D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343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A65FBAD-1C4E-1B4D-97D6-65B3B2CB9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BD94E0E-D2CE-B44C-8778-6DACBBEA7A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7173A415-0C7B-9E44-AE1F-086D18B52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1EB35CF-FC49-3F49-B923-B78FE70BBE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676530AF-FFAA-044C-8D35-7A38342379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A5B8AD6D-93FD-F347-BDCD-5BF575DC4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7E4FD29C-BBE0-9442-B8F3-CE10C1914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27FE2E78-C77F-5843-B392-15FB1ECEA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776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D9895F0-9A1F-E24A-89CB-6784FB5E7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B6FB7A4-8201-0642-9108-C4740EC13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32EF71F8-1C2D-EE49-9A61-5EBA40F4A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E133526-1A89-A34A-A06E-665AB4650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7176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4D5543CD-CB54-7F41-B97E-B6EBE871E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4E425EC-EABA-9F4F-B1E7-670363C06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EF9532D-1706-8048-90B9-9A34381ED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843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714C4F-7CCC-894B-BFCB-DE89F74B8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E878951-587A-5642-9F65-03035BA91D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606FAAA3-B3BD-9443-A969-64BEFE1F9A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9FF605CC-C573-ED4C-AF0A-49EBFA211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2335BF7-4714-6049-AE09-C32183A44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6854C1A-2FD7-9D4B-8E61-E42239093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7442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48E6E65-DC8E-DE40-94A6-322D6275F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192CEB43-96CD-DA4B-AB9E-1BA3B0A7B1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08F608B-5C96-D44A-8278-7967282063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B200A3F-8569-DC42-B999-E3C7F3062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52059B0-A5DA-7A48-B177-023054D33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6A34F57-C41C-AF44-BF49-E3E5F95EE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595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32646FAE-5844-C34C-BDD8-E535A6D9B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4378262-392B-B344-8BC8-5624718AA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35D9CAE-6B65-384C-BFB4-82A34BACD3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359BA3-A0B6-3649-88FF-EBC5B3388BC4}" type="datetimeFigureOut">
              <a:rPr lang="en-GB" smtClean="0"/>
              <a:t>12/11/20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79CF998-4CD3-F84E-866C-146314A6DE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3D4FBBC-C2B7-0B44-80A2-67A03D530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5A60D2-3D16-EC42-9FF2-9538B8B92D5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7064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jp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EFB804FE-515C-F54B-A5EE-7827CBC0FE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74059" y="271174"/>
            <a:ext cx="8187994" cy="64937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7DF28530-01F4-914D-9914-5899A90680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9907" y="3574266"/>
            <a:ext cx="4177552" cy="1425389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="" xmlns:a16="http://schemas.microsoft.com/office/drawing/2014/main" id="{746FF95A-5225-8542-BD49-E470372ADD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76" y="5236464"/>
            <a:ext cx="3118338" cy="1621536"/>
          </a:xfrm>
          <a:prstGeom prst="rect">
            <a:avLst/>
          </a:prstGeom>
        </p:spPr>
      </p:pic>
      <p:pic>
        <p:nvPicPr>
          <p:cNvPr id="2" name="Picture 1" descr="PaNOSC Partner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071" y="52185"/>
            <a:ext cx="3427505" cy="3365810"/>
          </a:xfrm>
          <a:prstGeom prst="rect">
            <a:avLst/>
          </a:prstGeom>
        </p:spPr>
      </p:pic>
      <p:pic>
        <p:nvPicPr>
          <p:cNvPr id="3" name="Picture 2" descr="Schermata 2020-11-12 alle 10.07.4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217" y="2901684"/>
            <a:ext cx="1168504" cy="46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96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716" y="1953283"/>
            <a:ext cx="9854604" cy="4426873"/>
          </a:xfrm>
          <a:prstGeom prst="rect">
            <a:avLst/>
          </a:prstGeom>
        </p:spPr>
      </p:pic>
      <p:pic>
        <p:nvPicPr>
          <p:cNvPr id="6" name="Picture 5" descr="PortalWorkflow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83801"/>
            <a:ext cx="2334036" cy="3798644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961534" y="518586"/>
            <a:ext cx="1007172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434342"/>
                </a:solidFill>
                <a:latin typeface="Muli Black"/>
                <a:cs typeface="Muli Black"/>
              </a:rPr>
              <a:t>Common Portal for Data </a:t>
            </a:r>
            <a:r>
              <a:rPr lang="en-US" sz="3200" dirty="0" smtClean="0">
                <a:solidFill>
                  <a:srgbClr val="434342"/>
                </a:solidFill>
                <a:latin typeface="Muli Black"/>
                <a:cs typeface="Muli Black"/>
              </a:rPr>
              <a:t>Analysis Services</a:t>
            </a:r>
            <a:endParaRPr lang="en-US" sz="3200" dirty="0">
              <a:solidFill>
                <a:srgbClr val="434342"/>
              </a:solidFill>
              <a:latin typeface="Muli Black"/>
              <a:cs typeface="Muli Black"/>
            </a:endParaRPr>
          </a:p>
        </p:txBody>
      </p:sp>
      <p:pic>
        <p:nvPicPr>
          <p:cNvPr id="8" name="Picture 7" descr="IconDataAnalysisServices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12" y="13399"/>
            <a:ext cx="1313526" cy="15951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746FF95A-5225-8542-BD49-E470372ADD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72" y="5965822"/>
            <a:ext cx="1667361" cy="86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293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6</Words>
  <Application>Microsoft Macintosh PowerPoint</Application>
  <PresentationFormat>Custom</PresentationFormat>
  <Paragraphs>1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Tobias Richter</dc:creator>
  <cp:lastModifiedBy>Nicoletta Carboni</cp:lastModifiedBy>
  <cp:revision>10</cp:revision>
  <dcterms:created xsi:type="dcterms:W3CDTF">2020-11-12T08:46:11Z</dcterms:created>
  <dcterms:modified xsi:type="dcterms:W3CDTF">2020-11-12T09:30:09Z</dcterms:modified>
</cp:coreProperties>
</file>

<file path=docProps/thumbnail.jpeg>
</file>